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376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EF4"/>
    <a:srgbClr val="9E0202"/>
    <a:srgbClr val="5693D7"/>
    <a:srgbClr val="BDDB90"/>
    <a:srgbClr val="337EBF"/>
    <a:srgbClr val="FAE28A"/>
    <a:srgbClr val="8F5722"/>
    <a:srgbClr val="6C421D"/>
    <a:srgbClr val="FFC48E"/>
    <a:srgbClr val="FFB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3" autoAdjust="0"/>
    <p:restoredTop sz="38338" autoAdjust="0"/>
  </p:normalViewPr>
  <p:slideViewPr>
    <p:cSldViewPr snapToGrid="0" snapToObjects="1">
      <p:cViewPr varScale="1">
        <p:scale>
          <a:sx n="32" d="100"/>
          <a:sy n="32" d="100"/>
        </p:scale>
        <p:origin x="150" y="270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0B38E2C-1381-5040-8643-91AA556531D3}"/>
              </a:ext>
            </a:extLst>
          </p:cNvPr>
          <p:cNvSpPr/>
          <p:nvPr/>
        </p:nvSpPr>
        <p:spPr>
          <a:xfrm>
            <a:off x="12954237" y="4069080"/>
            <a:ext cx="4696849" cy="21129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97966F-0D46-0C48-A084-0CD9A2D9518D}"/>
              </a:ext>
            </a:extLst>
          </p:cNvPr>
          <p:cNvSpPr/>
          <p:nvPr/>
        </p:nvSpPr>
        <p:spPr>
          <a:xfrm>
            <a:off x="17651087" y="7255970"/>
            <a:ext cx="4696849" cy="21129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4EA38D-FE63-8847-A941-C50C86CE9F5E}"/>
              </a:ext>
            </a:extLst>
          </p:cNvPr>
          <p:cNvSpPr/>
          <p:nvPr/>
        </p:nvSpPr>
        <p:spPr>
          <a:xfrm>
            <a:off x="12954237" y="10442861"/>
            <a:ext cx="4696849" cy="21129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E2DE15-C6D8-C047-889A-02E659707E88}"/>
              </a:ext>
            </a:extLst>
          </p:cNvPr>
          <p:cNvSpPr/>
          <p:nvPr/>
        </p:nvSpPr>
        <p:spPr>
          <a:xfrm>
            <a:off x="7491976" y="4069080"/>
            <a:ext cx="4696849" cy="21129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1DA7F7-E37C-6144-A031-B5107FD21CFF}"/>
              </a:ext>
            </a:extLst>
          </p:cNvPr>
          <p:cNvSpPr/>
          <p:nvPr/>
        </p:nvSpPr>
        <p:spPr>
          <a:xfrm>
            <a:off x="7491976" y="10442861"/>
            <a:ext cx="4696849" cy="21129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F526B0D-6DC4-E443-9369-2162B42955F7}"/>
              </a:ext>
            </a:extLst>
          </p:cNvPr>
          <p:cNvSpPr/>
          <p:nvPr/>
        </p:nvSpPr>
        <p:spPr>
          <a:xfrm>
            <a:off x="2029714" y="4069080"/>
            <a:ext cx="4696849" cy="21129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B27CF2-0944-B94C-87A9-F1AE154B3EE8}"/>
              </a:ext>
            </a:extLst>
          </p:cNvPr>
          <p:cNvSpPr/>
          <p:nvPr/>
        </p:nvSpPr>
        <p:spPr>
          <a:xfrm>
            <a:off x="2029714" y="10442861"/>
            <a:ext cx="4696849" cy="21129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19E0D5F-4947-114F-AF54-3F9EF5D11BBD}"/>
              </a:ext>
            </a:extLst>
          </p:cNvPr>
          <p:cNvGrpSpPr/>
          <p:nvPr/>
        </p:nvGrpSpPr>
        <p:grpSpPr>
          <a:xfrm>
            <a:off x="2029714" y="6182045"/>
            <a:ext cx="15621373" cy="4260064"/>
            <a:chOff x="2029714" y="6182045"/>
            <a:chExt cx="15621373" cy="4260064"/>
          </a:xfrm>
          <a:solidFill>
            <a:schemeClr val="accent3">
              <a:lumMod val="20000"/>
              <a:lumOff val="80000"/>
            </a:schemeClr>
          </a:solidFill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CEA6CF11-F3D4-E843-9B85-C376CFE1BA57}"/>
                </a:ext>
              </a:extLst>
            </p:cNvPr>
            <p:cNvCxnSpPr>
              <a:cxnSpLocks/>
              <a:endCxn id="8" idx="1"/>
            </p:cNvCxnSpPr>
            <p:nvPr/>
          </p:nvCxnSpPr>
          <p:spPr>
            <a:xfrm>
              <a:off x="2029714" y="8293897"/>
              <a:ext cx="15621373" cy="18556"/>
            </a:xfrm>
            <a:prstGeom prst="straightConnector1">
              <a:avLst/>
            </a:prstGeom>
            <a:grpFill/>
            <a:ln w="889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57B160E-597B-2840-AD55-514765A810AC}"/>
                </a:ext>
              </a:extLst>
            </p:cNvPr>
            <p:cNvGrpSpPr/>
            <p:nvPr/>
          </p:nvGrpSpPr>
          <p:grpSpPr>
            <a:xfrm>
              <a:off x="4324369" y="6182045"/>
              <a:ext cx="12112610" cy="2111852"/>
              <a:chOff x="5105400" y="6462234"/>
              <a:chExt cx="12824460" cy="1797846"/>
            </a:xfrm>
            <a:grpFill/>
          </p:grpSpPr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6212BDE6-CBCC-5049-97DE-93BC0D17F27F}"/>
                  </a:ext>
                </a:extLst>
              </p:cNvPr>
              <p:cNvCxnSpPr/>
              <p:nvPr/>
            </p:nvCxnSpPr>
            <p:spPr>
              <a:xfrm>
                <a:off x="5105400" y="6462234"/>
                <a:ext cx="1188720" cy="1797846"/>
              </a:xfrm>
              <a:prstGeom prst="straightConnector1">
                <a:avLst/>
              </a:prstGeom>
              <a:grpFill/>
              <a:ln w="88900">
                <a:solidFill>
                  <a:schemeClr val="bg1">
                    <a:lumMod val="50000"/>
                    <a:alpha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2CEC9B5C-2D0B-A742-81BC-F1397B927216}"/>
                  </a:ext>
                </a:extLst>
              </p:cNvPr>
              <p:cNvCxnSpPr/>
              <p:nvPr/>
            </p:nvCxnSpPr>
            <p:spPr>
              <a:xfrm>
                <a:off x="11049000" y="6462234"/>
                <a:ext cx="1188720" cy="1797846"/>
              </a:xfrm>
              <a:prstGeom prst="straightConnector1">
                <a:avLst/>
              </a:prstGeom>
              <a:grpFill/>
              <a:ln w="88900">
                <a:solidFill>
                  <a:schemeClr val="bg1">
                    <a:lumMod val="50000"/>
                    <a:alpha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3066B9DF-EB87-4745-9A97-450552A07E22}"/>
                  </a:ext>
                </a:extLst>
              </p:cNvPr>
              <p:cNvCxnSpPr/>
              <p:nvPr/>
            </p:nvCxnSpPr>
            <p:spPr>
              <a:xfrm>
                <a:off x="16741140" y="6462234"/>
                <a:ext cx="1188720" cy="1797846"/>
              </a:xfrm>
              <a:prstGeom prst="straightConnector1">
                <a:avLst/>
              </a:prstGeom>
              <a:grpFill/>
              <a:ln w="88900">
                <a:solidFill>
                  <a:schemeClr val="bg1">
                    <a:lumMod val="50000"/>
                    <a:alpha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F959FE0-643D-A344-A1FB-91B3D7BACCBB}"/>
                </a:ext>
              </a:extLst>
            </p:cNvPr>
            <p:cNvGrpSpPr/>
            <p:nvPr/>
          </p:nvGrpSpPr>
          <p:grpSpPr>
            <a:xfrm flipV="1">
              <a:off x="4324369" y="8330257"/>
              <a:ext cx="12112610" cy="2111852"/>
              <a:chOff x="5105400" y="6462234"/>
              <a:chExt cx="12824460" cy="1797846"/>
            </a:xfrm>
            <a:grpFill/>
          </p:grpSpPr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51AC621E-63DE-D84D-9989-15A8658CDB01}"/>
                  </a:ext>
                </a:extLst>
              </p:cNvPr>
              <p:cNvCxnSpPr/>
              <p:nvPr/>
            </p:nvCxnSpPr>
            <p:spPr>
              <a:xfrm>
                <a:off x="5105400" y="6462234"/>
                <a:ext cx="1188720" cy="1797846"/>
              </a:xfrm>
              <a:prstGeom prst="straightConnector1">
                <a:avLst/>
              </a:prstGeom>
              <a:grpFill/>
              <a:ln w="88900">
                <a:solidFill>
                  <a:schemeClr val="bg1">
                    <a:lumMod val="50000"/>
                    <a:alpha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0D575E8F-DDEA-2140-8C60-3B8D131F4E64}"/>
                  </a:ext>
                </a:extLst>
              </p:cNvPr>
              <p:cNvCxnSpPr/>
              <p:nvPr/>
            </p:nvCxnSpPr>
            <p:spPr>
              <a:xfrm>
                <a:off x="11049000" y="6462234"/>
                <a:ext cx="1188720" cy="1797846"/>
              </a:xfrm>
              <a:prstGeom prst="straightConnector1">
                <a:avLst/>
              </a:prstGeom>
              <a:grpFill/>
              <a:ln w="88900">
                <a:solidFill>
                  <a:schemeClr val="bg1">
                    <a:lumMod val="50000"/>
                    <a:alpha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A13917CD-9E62-644D-B988-06495FDC6A5B}"/>
                  </a:ext>
                </a:extLst>
              </p:cNvPr>
              <p:cNvCxnSpPr/>
              <p:nvPr/>
            </p:nvCxnSpPr>
            <p:spPr>
              <a:xfrm>
                <a:off x="16741140" y="6462234"/>
                <a:ext cx="1188720" cy="1797846"/>
              </a:xfrm>
              <a:prstGeom prst="straightConnector1">
                <a:avLst/>
              </a:prstGeom>
              <a:grpFill/>
              <a:ln w="88900">
                <a:solidFill>
                  <a:schemeClr val="bg1">
                    <a:lumMod val="50000"/>
                    <a:alpha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5ED6DC4-C9C2-D441-9B72-1537DE7C3FC4}"/>
              </a:ext>
            </a:extLst>
          </p:cNvPr>
          <p:cNvGrpSpPr/>
          <p:nvPr/>
        </p:nvGrpSpPr>
        <p:grpSpPr>
          <a:xfrm>
            <a:off x="2450098" y="4306982"/>
            <a:ext cx="3856080" cy="1477328"/>
            <a:chOff x="8859842" y="10491269"/>
            <a:chExt cx="3856080" cy="1257668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4AC189F-EE45-2944-894D-C159E2759F94}"/>
                </a:ext>
              </a:extLst>
            </p:cNvPr>
            <p:cNvSpPr txBox="1"/>
            <p:nvPr/>
          </p:nvSpPr>
          <p:spPr>
            <a:xfrm>
              <a:off x="8859842" y="11041499"/>
              <a:ext cx="3856080" cy="70743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CFF4A88-1F9B-DB4F-BA03-E3D6D1C4DCC3}"/>
                </a:ext>
              </a:extLst>
            </p:cNvPr>
            <p:cNvSpPr/>
            <p:nvPr/>
          </p:nvSpPr>
          <p:spPr>
            <a:xfrm>
              <a:off x="9054717" y="10491269"/>
              <a:ext cx="3466332" cy="5502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Lato" panose="020F0502020204030203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5400" dirty="0">
                <a:latin typeface="Lato" panose="020F0502020204030203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1DA1F54-4C71-224B-884B-661386AF0154}"/>
              </a:ext>
            </a:extLst>
          </p:cNvPr>
          <p:cNvGrpSpPr/>
          <p:nvPr/>
        </p:nvGrpSpPr>
        <p:grpSpPr>
          <a:xfrm>
            <a:off x="7912360" y="4306982"/>
            <a:ext cx="3856080" cy="1477328"/>
            <a:chOff x="8859842" y="10491269"/>
            <a:chExt cx="3856080" cy="1257668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88E0C93-10FE-3244-B325-9A3F4611414E}"/>
                </a:ext>
              </a:extLst>
            </p:cNvPr>
            <p:cNvSpPr txBox="1"/>
            <p:nvPr/>
          </p:nvSpPr>
          <p:spPr>
            <a:xfrm>
              <a:off x="8859842" y="11041499"/>
              <a:ext cx="3856080" cy="70743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9C600BA-F84D-B94E-A542-356CAC4E4378}"/>
                </a:ext>
              </a:extLst>
            </p:cNvPr>
            <p:cNvSpPr/>
            <p:nvPr/>
          </p:nvSpPr>
          <p:spPr>
            <a:xfrm>
              <a:off x="9054717" y="10491269"/>
              <a:ext cx="3466332" cy="5502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Lato" panose="020F0502020204030203" pitchFamily="34" charset="0"/>
                  <a:ea typeface="Roboto Medium" panose="02000000000000000000" pitchFamily="2" charset="0"/>
                  <a:cs typeface="Montserrat" charset="0"/>
                </a:rPr>
                <a:t>Analyze</a:t>
              </a:r>
              <a:endParaRPr lang="en-US" sz="5400" dirty="0">
                <a:latin typeface="Lato" panose="020F0502020204030203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D608EAB-C82F-5F44-8E2B-626881A2F33B}"/>
              </a:ext>
            </a:extLst>
          </p:cNvPr>
          <p:cNvGrpSpPr/>
          <p:nvPr/>
        </p:nvGrpSpPr>
        <p:grpSpPr>
          <a:xfrm>
            <a:off x="13374621" y="4306982"/>
            <a:ext cx="3856080" cy="1477328"/>
            <a:chOff x="8859842" y="10491269"/>
            <a:chExt cx="3856080" cy="1257668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D38449C-82E5-6B40-94E4-597207710C89}"/>
                </a:ext>
              </a:extLst>
            </p:cNvPr>
            <p:cNvSpPr txBox="1"/>
            <p:nvPr/>
          </p:nvSpPr>
          <p:spPr>
            <a:xfrm>
              <a:off x="8859842" y="11041499"/>
              <a:ext cx="3856080" cy="70743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C388288-9B29-624D-B35D-C05E596182EA}"/>
                </a:ext>
              </a:extLst>
            </p:cNvPr>
            <p:cNvSpPr/>
            <p:nvPr/>
          </p:nvSpPr>
          <p:spPr>
            <a:xfrm>
              <a:off x="9054717" y="10491269"/>
              <a:ext cx="3466332" cy="5502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Lato" panose="020F0502020204030203" pitchFamily="34" charset="0"/>
                  <a:ea typeface="Roboto Medium" panose="02000000000000000000" pitchFamily="2" charset="0"/>
                  <a:cs typeface="Montserrat" charset="0"/>
                </a:rPr>
                <a:t>Identify</a:t>
              </a:r>
              <a:endParaRPr lang="en-US" sz="5400" dirty="0">
                <a:latin typeface="Lato" panose="020F0502020204030203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ED909FB-AFDB-5F45-8909-710B9AD11B1B}"/>
              </a:ext>
            </a:extLst>
          </p:cNvPr>
          <p:cNvGrpSpPr/>
          <p:nvPr/>
        </p:nvGrpSpPr>
        <p:grpSpPr>
          <a:xfrm>
            <a:off x="2450098" y="10799222"/>
            <a:ext cx="3856080" cy="1477328"/>
            <a:chOff x="8859842" y="10491269"/>
            <a:chExt cx="3856080" cy="1257668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0B23799-113E-3542-8EE7-1BFF83C1E8B4}"/>
                </a:ext>
              </a:extLst>
            </p:cNvPr>
            <p:cNvSpPr txBox="1"/>
            <p:nvPr/>
          </p:nvSpPr>
          <p:spPr>
            <a:xfrm>
              <a:off x="8859842" y="11041499"/>
              <a:ext cx="3856080" cy="70743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63CEB43-553E-4C49-9A3F-0DE0E1F72320}"/>
                </a:ext>
              </a:extLst>
            </p:cNvPr>
            <p:cNvSpPr/>
            <p:nvPr/>
          </p:nvSpPr>
          <p:spPr>
            <a:xfrm>
              <a:off x="9054717" y="10491269"/>
              <a:ext cx="3466332" cy="5502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Lato" panose="020F0502020204030203" pitchFamily="34" charset="0"/>
                  <a:ea typeface="Roboto Medium" panose="02000000000000000000" pitchFamily="2" charset="0"/>
                  <a:cs typeface="Montserrat" charset="0"/>
                </a:rPr>
                <a:t>Advertise</a:t>
              </a:r>
              <a:endParaRPr lang="en-US" sz="5400" dirty="0">
                <a:latin typeface="Lato" panose="020F0502020204030203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4EF2360-72B9-5941-810F-79C1ACD4658C}"/>
              </a:ext>
            </a:extLst>
          </p:cNvPr>
          <p:cNvGrpSpPr/>
          <p:nvPr/>
        </p:nvGrpSpPr>
        <p:grpSpPr>
          <a:xfrm>
            <a:off x="7912360" y="10799222"/>
            <a:ext cx="3856080" cy="1477328"/>
            <a:chOff x="8859842" y="10491269"/>
            <a:chExt cx="3856080" cy="1257668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1836CBF-470A-B547-A261-CD31C0CB3D07}"/>
                </a:ext>
              </a:extLst>
            </p:cNvPr>
            <p:cNvSpPr txBox="1"/>
            <p:nvPr/>
          </p:nvSpPr>
          <p:spPr>
            <a:xfrm>
              <a:off x="8859842" y="11041499"/>
              <a:ext cx="3856080" cy="70743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B74E222-56E8-BF49-B36B-79FC0AC28BED}"/>
                </a:ext>
              </a:extLst>
            </p:cNvPr>
            <p:cNvSpPr/>
            <p:nvPr/>
          </p:nvSpPr>
          <p:spPr>
            <a:xfrm>
              <a:off x="9054717" y="10491269"/>
              <a:ext cx="3466332" cy="5502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Lato" panose="020F0502020204030203" pitchFamily="34" charset="0"/>
                  <a:ea typeface="Roboto Medium" panose="02000000000000000000" pitchFamily="2" charset="0"/>
                  <a:cs typeface="Montserrat" charset="0"/>
                </a:rPr>
                <a:t>Authorize</a:t>
              </a:r>
              <a:endParaRPr lang="en-US" sz="5400" dirty="0">
                <a:latin typeface="Lato" panose="020F0502020204030203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6A5C7F5-9BFD-2041-AB01-C7C8ABD8A104}"/>
              </a:ext>
            </a:extLst>
          </p:cNvPr>
          <p:cNvGrpSpPr/>
          <p:nvPr/>
        </p:nvGrpSpPr>
        <p:grpSpPr>
          <a:xfrm>
            <a:off x="13374621" y="10799222"/>
            <a:ext cx="3856080" cy="1477328"/>
            <a:chOff x="8859842" y="10491269"/>
            <a:chExt cx="3856080" cy="1257668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4E057F8-2491-0749-999E-68153FA6DB22}"/>
                </a:ext>
              </a:extLst>
            </p:cNvPr>
            <p:cNvSpPr txBox="1"/>
            <p:nvPr/>
          </p:nvSpPr>
          <p:spPr>
            <a:xfrm>
              <a:off x="8859842" y="11041499"/>
              <a:ext cx="3856080" cy="70743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059DB2B-DCF8-BD4A-B7B9-11D3EA41C778}"/>
                </a:ext>
              </a:extLst>
            </p:cNvPr>
            <p:cNvSpPr/>
            <p:nvPr/>
          </p:nvSpPr>
          <p:spPr>
            <a:xfrm>
              <a:off x="9054717" y="10491269"/>
              <a:ext cx="3466332" cy="5502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Lato" panose="020F0502020204030203" pitchFamily="34" charset="0"/>
                  <a:ea typeface="Roboto Medium" panose="02000000000000000000" pitchFamily="2" charset="0"/>
                  <a:cs typeface="Montserrat" charset="0"/>
                </a:rPr>
                <a:t>Present</a:t>
              </a:r>
              <a:endParaRPr lang="en-US" sz="5400" dirty="0">
                <a:latin typeface="Lato" panose="020F0502020204030203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D6AD771-9572-2843-A3FB-9AEDE649CD1B}"/>
              </a:ext>
            </a:extLst>
          </p:cNvPr>
          <p:cNvGrpSpPr/>
          <p:nvPr/>
        </p:nvGrpSpPr>
        <p:grpSpPr>
          <a:xfrm>
            <a:off x="18125241" y="7555233"/>
            <a:ext cx="3856080" cy="1477328"/>
            <a:chOff x="8859842" y="10491269"/>
            <a:chExt cx="3856080" cy="1257668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05DF66A-9352-3749-A634-180C3F9D158B}"/>
                </a:ext>
              </a:extLst>
            </p:cNvPr>
            <p:cNvSpPr txBox="1"/>
            <p:nvPr/>
          </p:nvSpPr>
          <p:spPr>
            <a:xfrm>
              <a:off x="8859842" y="11041499"/>
              <a:ext cx="3856080" cy="70743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DA06CCF-B002-7947-9758-0913958FB566}"/>
                </a:ext>
              </a:extLst>
            </p:cNvPr>
            <p:cNvSpPr/>
            <p:nvPr/>
          </p:nvSpPr>
          <p:spPr>
            <a:xfrm>
              <a:off x="9054717" y="10491269"/>
              <a:ext cx="3466332" cy="5502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Lato" panose="020F0502020204030203" pitchFamily="34" charset="0"/>
                  <a:ea typeface="Roboto Medium" panose="02000000000000000000" pitchFamily="2" charset="0"/>
                  <a:cs typeface="Montserrat" charset="0"/>
                </a:rPr>
                <a:t>Your Title</a:t>
              </a:r>
              <a:endParaRPr lang="en-US" sz="5400" dirty="0">
                <a:latin typeface="Lato" panose="020F0502020204030203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54" name="Grupo 349">
            <a:extLst>
              <a:ext uri="{FF2B5EF4-FFF2-40B4-BE49-F238E27FC236}">
                <a16:creationId xmlns:a16="http://schemas.microsoft.com/office/drawing/2014/main" id="{E6951FBB-2388-B440-B8E9-730D4E8FD4D5}"/>
              </a:ext>
            </a:extLst>
          </p:cNvPr>
          <p:cNvGrpSpPr/>
          <p:nvPr/>
        </p:nvGrpSpPr>
        <p:grpSpPr>
          <a:xfrm>
            <a:off x="2029714" y="1022190"/>
            <a:ext cx="20318222" cy="2561450"/>
            <a:chOff x="2668308" y="861425"/>
            <a:chExt cx="19041035" cy="256145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55" name="CuadroTexto 350">
              <a:extLst>
                <a:ext uri="{FF2B5EF4-FFF2-40B4-BE49-F238E27FC236}">
                  <a16:creationId xmlns:a16="http://schemas.microsoft.com/office/drawing/2014/main" id="{A1E0D842-4F64-F646-813C-8226D84F6051}"/>
                </a:ext>
              </a:extLst>
            </p:cNvPr>
            <p:cNvSpPr txBox="1"/>
            <p:nvPr/>
          </p:nvSpPr>
          <p:spPr>
            <a:xfrm>
              <a:off x="7787217" y="861425"/>
              <a:ext cx="8651366" cy="132343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Lato" panose="020F0502020204030203" pitchFamily="34" charset="0"/>
                  <a:ea typeface="Lato Heavy" charset="0"/>
                  <a:cs typeface="Lato Heavy" charset="0"/>
                </a:rPr>
                <a:t>Fishbone Diagram</a:t>
              </a:r>
            </a:p>
          </p:txBody>
        </p:sp>
        <p:sp>
          <p:nvSpPr>
            <p:cNvPr id="56" name="CuadroTexto 351">
              <a:extLst>
                <a:ext uri="{FF2B5EF4-FFF2-40B4-BE49-F238E27FC236}">
                  <a16:creationId xmlns:a16="http://schemas.microsoft.com/office/drawing/2014/main" id="{E5B04FA5-ACF8-6A4E-B5A8-1848CCF503C8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7296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115894</TotalTime>
  <Words>89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19274</cp:revision>
  <cp:lastPrinted>2022-02-28T05:05:31Z</cp:lastPrinted>
  <dcterms:created xsi:type="dcterms:W3CDTF">2014-11-12T21:47:38Z</dcterms:created>
  <dcterms:modified xsi:type="dcterms:W3CDTF">2022-05-26T04:51:18Z</dcterms:modified>
  <cp:category/>
</cp:coreProperties>
</file>